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8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13011150" cy="7315200"/>
  <p:notesSz cx="7315200" cy="1301115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 varScale="1">
        <p:scale>
          <a:sx n="64" d="100"/>
          <a:sy n="64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178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92603/1458274272/slide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92603/1458274272/slide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92603/1458274272/slide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92603/1458274272/slide1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92603/1458274272/slide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92603/1458274272/slide1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92603/1458274272/slide1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92603/1458274272/slide1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92603/1458274272/slide17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92603/1458274272/slide1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92603/1458274272/slide19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92603/1458274272/slide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ip">
            <a:hlinkClick r:id="" action="ppaction://media"/>
            <a:extLst>
              <a:ext uri="{FF2B5EF4-FFF2-40B4-BE49-F238E27FC236}">
                <a16:creationId xmlns:a16="http://schemas.microsoft.com/office/drawing/2014/main" id="{D87DA4DC-46FF-4982-9359-C3A81CD15B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8775" y="0"/>
            <a:ext cx="9753600" cy="731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y2mate.com - full_assembly_exploded_-NSqGbKGUI0_1080p (1)">
            <a:hlinkClick r:id="" action="ppaction://media"/>
            <a:extLst>
              <a:ext uri="{FF2B5EF4-FFF2-40B4-BE49-F238E27FC236}">
                <a16:creationId xmlns:a16="http://schemas.microsoft.com/office/drawing/2014/main" id="{6B39B14D-3ECE-483D-9B2E-6D245EF319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2463" y="0"/>
            <a:ext cx="11704637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15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92603/1458274272/slide2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92603/1458274272/slide2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92603/1458274272/slide2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92603/1458274272/slide2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92603/1458274272/slide2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92603/1458274272/slide2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92603/1458274272/slide27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92603/1458274272/slide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92603/1458274272/slide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92603/1458274272/slide29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92603/1458274272/slide3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92603/1458274272/slide3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92603/1458274272/slide3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92603/1458274272/slide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92603/1458274272/slide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92603/1458274272/slide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92603/1458274272/slide7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92603/1458274272/slide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var/www/render_temp/1192603/1458274272/slide9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32</Words>
  <Application>Microsoft Office PowerPoint</Application>
  <PresentationFormat>Custom</PresentationFormat>
  <Paragraphs>32</Paragraphs>
  <Slides>33</Slides>
  <Notes>32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Visme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Visme Presentation</dc:title>
  <dc:subject>Visme Presentation</dc:subject>
  <dc:creator>Visme User</dc:creator>
  <cp:lastModifiedBy>Ravi Maurya</cp:lastModifiedBy>
  <cp:revision>16</cp:revision>
  <dcterms:created xsi:type="dcterms:W3CDTF">2019-10-03T01:00:35Z</dcterms:created>
  <dcterms:modified xsi:type="dcterms:W3CDTF">2019-10-03T01:13:59Z</dcterms:modified>
</cp:coreProperties>
</file>